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0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3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9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9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8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5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27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05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1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32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2DE48-223B-449A-B58D-3DF9EF43DFB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91D27-9C3E-443E-A129-83CD98C4E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7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Neural Network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Images are Numbers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51" y="1934126"/>
            <a:ext cx="2600325" cy="3533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82" y="1690688"/>
            <a:ext cx="2838450" cy="3895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837" y="2008522"/>
            <a:ext cx="2600325" cy="3514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659" y="5841081"/>
            <a:ext cx="43529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8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Tasks in Computer Vision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620" y="1767831"/>
            <a:ext cx="2105025" cy="3143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05" y="1761022"/>
            <a:ext cx="2143125" cy="312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887" y="2775484"/>
            <a:ext cx="1209675" cy="19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90" y="2154504"/>
            <a:ext cx="1209675" cy="1990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9902" y="2081111"/>
            <a:ext cx="1028700" cy="2105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4996" y="2787006"/>
            <a:ext cx="1314450" cy="552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76" y="5374897"/>
            <a:ext cx="104679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787"/>
          </a:xfrm>
        </p:spPr>
        <p:txBody>
          <a:bodyPr/>
          <a:lstStyle/>
          <a:p>
            <a:r>
              <a:rPr lang="en-US" b="1" dirty="0" smtClean="0"/>
              <a:t>High Level Feature Detection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77" y="1411738"/>
            <a:ext cx="12057246" cy="48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Manual Feature Extraction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27" y="1825624"/>
            <a:ext cx="11964203" cy="49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Learning Feature Representation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923650"/>
            <a:ext cx="12031579" cy="48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79" y="115502"/>
            <a:ext cx="11771697" cy="66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9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787"/>
          </a:xfrm>
        </p:spPr>
        <p:txBody>
          <a:bodyPr/>
          <a:lstStyle/>
          <a:p>
            <a:r>
              <a:rPr lang="en-US" b="1" dirty="0" smtClean="0"/>
              <a:t>Fully Connected Neural Network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78" y="1578543"/>
            <a:ext cx="12086122" cy="4591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14" y="6309059"/>
            <a:ext cx="106108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5410"/>
          </a:xfrm>
        </p:spPr>
        <p:txBody>
          <a:bodyPr/>
          <a:lstStyle/>
          <a:p>
            <a:r>
              <a:rPr lang="en-US" b="1" dirty="0" smtClean="0"/>
              <a:t>Using Spatial Structure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22524"/>
            <a:ext cx="11993078" cy="48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6534"/>
          </a:xfrm>
        </p:spPr>
        <p:txBody>
          <a:bodyPr/>
          <a:lstStyle/>
          <a:p>
            <a:r>
              <a:rPr lang="en-US" b="1" dirty="0" smtClean="0"/>
              <a:t>Using Spatial Structure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77" y="1998323"/>
            <a:ext cx="11983452" cy="47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789"/>
          </a:xfrm>
        </p:spPr>
        <p:txBody>
          <a:bodyPr/>
          <a:lstStyle/>
          <a:p>
            <a:r>
              <a:rPr lang="en-US" b="1" dirty="0" smtClean="0"/>
              <a:t>Feature Extraction with Convolution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54" y="1703672"/>
            <a:ext cx="12057246" cy="50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9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346509"/>
            <a:ext cx="12050829" cy="61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7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3" y="567890"/>
            <a:ext cx="11877575" cy="60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0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7283"/>
          </a:xfrm>
        </p:spPr>
        <p:txBody>
          <a:bodyPr/>
          <a:lstStyle/>
          <a:p>
            <a:r>
              <a:rPr lang="en-US" b="1" dirty="0" smtClean="0"/>
              <a:t>Filter to Detect X Features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79" y="1328286"/>
            <a:ext cx="11598442" cy="48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en-US" b="1" dirty="0" smtClean="0"/>
              <a:t>The Convolution Operation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37912"/>
            <a:ext cx="11906450" cy="52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1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en-US" b="1" dirty="0" smtClean="0"/>
              <a:t>The Convolution Operation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55" y="1270535"/>
            <a:ext cx="11829448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8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en-US" b="1" dirty="0" smtClean="0"/>
              <a:t>The Convolution Operation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9" y="1285874"/>
            <a:ext cx="11646568" cy="5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9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/>
          <a:lstStyle/>
          <a:p>
            <a:r>
              <a:rPr lang="en-US" b="1" dirty="0" smtClean="0"/>
              <a:t>The Convolution Operation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" y="1260909"/>
            <a:ext cx="11656194" cy="48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532"/>
          </a:xfrm>
        </p:spPr>
        <p:txBody>
          <a:bodyPr/>
          <a:lstStyle/>
          <a:p>
            <a:r>
              <a:rPr lang="en-US" b="1" dirty="0" smtClean="0"/>
              <a:t>Feature Map Extraction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64" y="1289785"/>
            <a:ext cx="11290434" cy="49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953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Feature Extraction with Convolution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260" y="1491916"/>
            <a:ext cx="11425187" cy="468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6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8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787"/>
          </a:xfrm>
        </p:spPr>
        <p:txBody>
          <a:bodyPr/>
          <a:lstStyle/>
          <a:p>
            <a:r>
              <a:rPr lang="en-US" b="1" dirty="0" smtClean="0"/>
              <a:t>CNNs for Classification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59" y="1501774"/>
            <a:ext cx="11598442" cy="51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5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658"/>
          </a:xfrm>
        </p:spPr>
        <p:txBody>
          <a:bodyPr/>
          <a:lstStyle/>
          <a:p>
            <a:r>
              <a:rPr lang="en-US" b="1" dirty="0" smtClean="0"/>
              <a:t>Convolutional Layers: Local Connectivity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803" y="1568919"/>
            <a:ext cx="10508393" cy="4283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9" y="5467350"/>
            <a:ext cx="11481034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>
            <a:normAutofit/>
          </a:bodyPr>
          <a:lstStyle/>
          <a:p>
            <a:r>
              <a:rPr lang="en-US" b="1" dirty="0" smtClean="0"/>
              <a:t>CNNs : Spatial Arrangement of Output Volume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511" y="1825624"/>
            <a:ext cx="11377061" cy="47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3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536"/>
          </a:xfrm>
        </p:spPr>
        <p:txBody>
          <a:bodyPr/>
          <a:lstStyle/>
          <a:p>
            <a:r>
              <a:rPr lang="en-US" b="1" dirty="0" smtClean="0"/>
              <a:t>Introducing Non-Linearity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42" y="1549666"/>
            <a:ext cx="11117178" cy="477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</p:spPr>
        <p:txBody>
          <a:bodyPr/>
          <a:lstStyle/>
          <a:p>
            <a:r>
              <a:rPr lang="en-US" b="1" dirty="0" smtClean="0"/>
              <a:t>Pooling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1775"/>
            <a:ext cx="10274969" cy="46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4660"/>
          </a:xfrm>
        </p:spPr>
        <p:txBody>
          <a:bodyPr/>
          <a:lstStyle/>
          <a:p>
            <a:r>
              <a:rPr lang="en-US" b="1" dirty="0" smtClean="0"/>
              <a:t>Representation Learning in Deep CNNs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0042"/>
            <a:ext cx="10515600" cy="462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0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039"/>
          </a:xfrm>
        </p:spPr>
        <p:txBody>
          <a:bodyPr/>
          <a:lstStyle/>
          <a:p>
            <a:r>
              <a:rPr lang="en-US" b="1" dirty="0" smtClean="0"/>
              <a:t>CNNs for Classification: Class Probabilities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40" y="1825625"/>
            <a:ext cx="110401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039"/>
          </a:xfrm>
        </p:spPr>
        <p:txBody>
          <a:bodyPr/>
          <a:lstStyle/>
          <a:p>
            <a:r>
              <a:rPr lang="en-US" b="1" dirty="0" smtClean="0"/>
              <a:t>CNNs for Classification: Class Probabilities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7" y="1692843"/>
            <a:ext cx="10896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1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9414"/>
          </a:xfrm>
        </p:spPr>
        <p:txBody>
          <a:bodyPr/>
          <a:lstStyle/>
          <a:p>
            <a:r>
              <a:rPr lang="en-US" b="1" dirty="0" smtClean="0"/>
              <a:t>Putting it all together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1284"/>
            <a:ext cx="12192000" cy="56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rise and impact of computer vision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07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1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Impact: Facial Detection and Recognition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01541"/>
            <a:ext cx="12192000" cy="54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2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Impact: Self Driving Cars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3" y="1825624"/>
            <a:ext cx="1200270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Impact: Medicine, Biology, Healthcare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9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6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4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118</Words>
  <Application>Microsoft Office PowerPoint</Application>
  <PresentationFormat>Widescreen</PresentationFormat>
  <Paragraphs>30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Convolutional Neural Network </vt:lpstr>
      <vt:lpstr>PowerPoint Presentation</vt:lpstr>
      <vt:lpstr>PowerPoint Presentation</vt:lpstr>
      <vt:lpstr>PowerPoint Presentation</vt:lpstr>
      <vt:lpstr>The rise and impact of computer vision</vt:lpstr>
      <vt:lpstr>Impact: Facial Detection and Recognition</vt:lpstr>
      <vt:lpstr>Impact: Self Driving Cars</vt:lpstr>
      <vt:lpstr>Impact: Medicine, Biology, Healthcare</vt:lpstr>
      <vt:lpstr>PowerPoint Presentation</vt:lpstr>
      <vt:lpstr>Images are Numbers</vt:lpstr>
      <vt:lpstr>Tasks in Computer Vision</vt:lpstr>
      <vt:lpstr>High Level Feature Detection</vt:lpstr>
      <vt:lpstr>Manual Feature Extraction</vt:lpstr>
      <vt:lpstr>Learning Feature Representation</vt:lpstr>
      <vt:lpstr>PowerPoint Presentation</vt:lpstr>
      <vt:lpstr>PowerPoint Presentation</vt:lpstr>
      <vt:lpstr>Fully Connected Neural Network</vt:lpstr>
      <vt:lpstr>Using Spatial Structure</vt:lpstr>
      <vt:lpstr>Using Spatial Structure</vt:lpstr>
      <vt:lpstr>Feature Extraction with Convolution</vt:lpstr>
      <vt:lpstr>PowerPoint Presentation</vt:lpstr>
      <vt:lpstr>PowerPoint Presentation</vt:lpstr>
      <vt:lpstr>PowerPoint Presentation</vt:lpstr>
      <vt:lpstr>Filter to Detect X Features</vt:lpstr>
      <vt:lpstr>The Convolution Operation</vt:lpstr>
      <vt:lpstr>The Convolution Operation</vt:lpstr>
      <vt:lpstr>The Convolution Operation</vt:lpstr>
      <vt:lpstr>The Convolution Operation</vt:lpstr>
      <vt:lpstr>Feature Map Extraction</vt:lpstr>
      <vt:lpstr> Feature Extraction with Convolution </vt:lpstr>
      <vt:lpstr>PowerPoint Presentation</vt:lpstr>
      <vt:lpstr>CNNs for Classification</vt:lpstr>
      <vt:lpstr>Convolutional Layers: Local Connectivity</vt:lpstr>
      <vt:lpstr>CNNs : Spatial Arrangement of Output Volume</vt:lpstr>
      <vt:lpstr>Introducing Non-Linearity</vt:lpstr>
      <vt:lpstr>Pooling</vt:lpstr>
      <vt:lpstr>Representation Learning in Deep CNNs</vt:lpstr>
      <vt:lpstr>CNNs for Classification: Class Probabilities</vt:lpstr>
      <vt:lpstr>CNNs for Classification: Class Probabilities</vt:lpstr>
      <vt:lpstr>Putting it all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</dc:title>
  <dc:creator>user</dc:creator>
  <cp:lastModifiedBy>user</cp:lastModifiedBy>
  <cp:revision>13</cp:revision>
  <dcterms:created xsi:type="dcterms:W3CDTF">2025-09-24T19:08:37Z</dcterms:created>
  <dcterms:modified xsi:type="dcterms:W3CDTF">2025-09-25T11:31:33Z</dcterms:modified>
</cp:coreProperties>
</file>